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Logo" id="{3AA7AF19-5A32-7A4E-94AF-F989744DCF93}">
          <p14:sldIdLst>
            <p14:sldId id="256"/>
            <p14:sldId id="257"/>
          </p14:sldIdLst>
        </p14:section>
        <p14:section name="Without Logo" id="{3286E5D6-F46E-F947-9FDB-F287F3B59521}">
          <p14:sldIdLst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738E"/>
    <a:srgbClr val="37215A"/>
    <a:srgbClr val="7FACDC"/>
    <a:srgbClr val="748B99"/>
    <a:srgbClr val="283744"/>
    <a:srgbClr val="E9F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4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C840A0D-C036-435D-8854-E308A740F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0"/>
            <a:ext cx="7781925" cy="10058400"/>
          </a:xfrm>
          <a:prstGeom prst="rect">
            <a:avLst/>
          </a:prstGeom>
        </p:spPr>
      </p:pic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D11AC0DA-CD62-4F87-B909-1611EC6D7F2A}"/>
              </a:ext>
            </a:extLst>
          </p:cNvPr>
          <p:cNvSpPr/>
          <p:nvPr userDrawn="1"/>
        </p:nvSpPr>
        <p:spPr>
          <a:xfrm>
            <a:off x="0" y="377952"/>
            <a:ext cx="2084832" cy="1987296"/>
          </a:xfrm>
          <a:custGeom>
            <a:avLst/>
            <a:gdLst>
              <a:gd name="connsiteX0" fmla="*/ 0 w 2084832"/>
              <a:gd name="connsiteY0" fmla="*/ 0 h 1987296"/>
              <a:gd name="connsiteX1" fmla="*/ 1790176 w 2084832"/>
              <a:gd name="connsiteY1" fmla="*/ 0 h 1987296"/>
              <a:gd name="connsiteX2" fmla="*/ 2084832 w 2084832"/>
              <a:gd name="connsiteY2" fmla="*/ 294656 h 1987296"/>
              <a:gd name="connsiteX3" fmla="*/ 2084832 w 2084832"/>
              <a:gd name="connsiteY3" fmla="*/ 1692640 h 1987296"/>
              <a:gd name="connsiteX4" fmla="*/ 1790176 w 2084832"/>
              <a:gd name="connsiteY4" fmla="*/ 1987296 h 1987296"/>
              <a:gd name="connsiteX5" fmla="*/ 0 w 2084832"/>
              <a:gd name="connsiteY5" fmla="*/ 1987296 h 198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4832" h="1987296">
                <a:moveTo>
                  <a:pt x="0" y="0"/>
                </a:moveTo>
                <a:lnTo>
                  <a:pt x="1790176" y="0"/>
                </a:lnTo>
                <a:cubicBezTo>
                  <a:pt x="1952910" y="0"/>
                  <a:pt x="2084832" y="131922"/>
                  <a:pt x="2084832" y="294656"/>
                </a:cubicBezTo>
                <a:lnTo>
                  <a:pt x="2084832" y="1692640"/>
                </a:lnTo>
                <a:cubicBezTo>
                  <a:pt x="2084832" y="1855374"/>
                  <a:pt x="1952910" y="1987296"/>
                  <a:pt x="1790176" y="1987296"/>
                </a:cubicBezTo>
                <a:lnTo>
                  <a:pt x="0" y="19872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FDBA088E-8B80-4DA3-B35F-84B730A0FD48}"/>
              </a:ext>
            </a:extLst>
          </p:cNvPr>
          <p:cNvSpPr/>
          <p:nvPr userDrawn="1"/>
        </p:nvSpPr>
        <p:spPr>
          <a:xfrm>
            <a:off x="2401824" y="755904"/>
            <a:ext cx="5370576" cy="2468880"/>
          </a:xfrm>
          <a:custGeom>
            <a:avLst/>
            <a:gdLst>
              <a:gd name="connsiteX0" fmla="*/ 243481 w 5370576"/>
              <a:gd name="connsiteY0" fmla="*/ 0 h 2468880"/>
              <a:gd name="connsiteX1" fmla="*/ 5370576 w 5370576"/>
              <a:gd name="connsiteY1" fmla="*/ 0 h 2468880"/>
              <a:gd name="connsiteX2" fmla="*/ 5370576 w 5370576"/>
              <a:gd name="connsiteY2" fmla="*/ 2468880 h 2468880"/>
              <a:gd name="connsiteX3" fmla="*/ 243481 w 5370576"/>
              <a:gd name="connsiteY3" fmla="*/ 2468880 h 2468880"/>
              <a:gd name="connsiteX4" fmla="*/ 0 w 5370576"/>
              <a:gd name="connsiteY4" fmla="*/ 2225399 h 2468880"/>
              <a:gd name="connsiteX5" fmla="*/ 0 w 5370576"/>
              <a:gd name="connsiteY5" fmla="*/ 243481 h 2468880"/>
              <a:gd name="connsiteX6" fmla="*/ 243481 w 5370576"/>
              <a:gd name="connsiteY6" fmla="*/ 0 h 246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0576" h="2468880">
                <a:moveTo>
                  <a:pt x="243481" y="0"/>
                </a:moveTo>
                <a:lnTo>
                  <a:pt x="5370576" y="0"/>
                </a:lnTo>
                <a:lnTo>
                  <a:pt x="5370576" y="2468880"/>
                </a:lnTo>
                <a:lnTo>
                  <a:pt x="243481" y="2468880"/>
                </a:lnTo>
                <a:cubicBezTo>
                  <a:pt x="109010" y="2468880"/>
                  <a:pt x="0" y="2359870"/>
                  <a:pt x="0" y="2225399"/>
                </a:cubicBezTo>
                <a:lnTo>
                  <a:pt x="0" y="243481"/>
                </a:lnTo>
                <a:cubicBezTo>
                  <a:pt x="0" y="109010"/>
                  <a:pt x="109010" y="0"/>
                  <a:pt x="243481" y="0"/>
                </a:cubicBezTo>
                <a:close/>
              </a:path>
            </a:pathLst>
          </a:custGeom>
          <a:gradFill>
            <a:gsLst>
              <a:gs pos="17000">
                <a:srgbClr val="37215A"/>
              </a:gs>
              <a:gs pos="100000">
                <a:srgbClr val="2B738E"/>
              </a:gs>
            </a:gsLst>
            <a:lin ang="18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rIns="457200" rtlCol="0" anchor="ctr">
            <a:noAutofit/>
          </a:bodyPr>
          <a:lstStyle/>
          <a:p>
            <a:pPr algn="l"/>
            <a:endParaRPr lang="en-US" sz="6400" b="1" dirty="0">
              <a:solidFill>
                <a:srgbClr val="7FACDC"/>
              </a:solidFill>
              <a:latin typeface="+mj-lt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11466DF-83B5-4413-A832-58E242BFC85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72301" y="658019"/>
            <a:ext cx="1425575" cy="14271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9F5F47F3-0648-44BB-AF70-22FF87169C5F}"/>
              </a:ext>
            </a:extLst>
          </p:cNvPr>
          <p:cNvSpPr/>
          <p:nvPr userDrawn="1"/>
        </p:nvSpPr>
        <p:spPr>
          <a:xfrm>
            <a:off x="-2330" y="6281340"/>
            <a:ext cx="2089602" cy="1506583"/>
          </a:xfrm>
          <a:custGeom>
            <a:avLst/>
            <a:gdLst>
              <a:gd name="connsiteX0" fmla="*/ 0 w 2089602"/>
              <a:gd name="connsiteY0" fmla="*/ 0 h 1506583"/>
              <a:gd name="connsiteX1" fmla="*/ 2089602 w 2089602"/>
              <a:gd name="connsiteY1" fmla="*/ 0 h 1506583"/>
              <a:gd name="connsiteX2" fmla="*/ 1487074 w 2089602"/>
              <a:gd name="connsiteY2" fmla="*/ 1506583 h 1506583"/>
              <a:gd name="connsiteX3" fmla="*/ 0 w 2089602"/>
              <a:gd name="connsiteY3" fmla="*/ 1506583 h 150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9602" h="1506583">
                <a:moveTo>
                  <a:pt x="0" y="0"/>
                </a:moveTo>
                <a:lnTo>
                  <a:pt x="2089602" y="0"/>
                </a:lnTo>
                <a:lnTo>
                  <a:pt x="1487074" y="1506583"/>
                </a:lnTo>
                <a:lnTo>
                  <a:pt x="0" y="15065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5962720B-62E4-4375-AF77-4189608140EA}"/>
              </a:ext>
            </a:extLst>
          </p:cNvPr>
          <p:cNvSpPr/>
          <p:nvPr userDrawn="1"/>
        </p:nvSpPr>
        <p:spPr>
          <a:xfrm>
            <a:off x="1739983" y="6281340"/>
            <a:ext cx="1940570" cy="1506583"/>
          </a:xfrm>
          <a:prstGeom prst="parallelogram">
            <a:avLst>
              <a:gd name="adj" fmla="val 3999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7D0C3720-9129-4A8B-8381-54EB19D37DE5}"/>
              </a:ext>
            </a:extLst>
          </p:cNvPr>
          <p:cNvSpPr/>
          <p:nvPr userDrawn="1"/>
        </p:nvSpPr>
        <p:spPr>
          <a:xfrm>
            <a:off x="3333264" y="6281339"/>
            <a:ext cx="4439137" cy="1506583"/>
          </a:xfrm>
          <a:custGeom>
            <a:avLst/>
            <a:gdLst>
              <a:gd name="connsiteX0" fmla="*/ 602528 w 4439137"/>
              <a:gd name="connsiteY0" fmla="*/ 0 h 1506583"/>
              <a:gd name="connsiteX1" fmla="*/ 4439137 w 4439137"/>
              <a:gd name="connsiteY1" fmla="*/ 0 h 1506583"/>
              <a:gd name="connsiteX2" fmla="*/ 4439137 w 4439137"/>
              <a:gd name="connsiteY2" fmla="*/ 1506583 h 1506583"/>
              <a:gd name="connsiteX3" fmla="*/ 0 w 4439137"/>
              <a:gd name="connsiteY3" fmla="*/ 1506583 h 150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9137" h="1506583">
                <a:moveTo>
                  <a:pt x="602528" y="0"/>
                </a:moveTo>
                <a:lnTo>
                  <a:pt x="4439137" y="0"/>
                </a:lnTo>
                <a:lnTo>
                  <a:pt x="4439137" y="1506583"/>
                </a:lnTo>
                <a:lnTo>
                  <a:pt x="0" y="15065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F249F553-46EA-4B5A-B0C0-7A80DE6B6C7C}"/>
              </a:ext>
            </a:extLst>
          </p:cNvPr>
          <p:cNvSpPr/>
          <p:nvPr userDrawn="1"/>
        </p:nvSpPr>
        <p:spPr>
          <a:xfrm>
            <a:off x="5493449" y="6281338"/>
            <a:ext cx="2278951" cy="1506583"/>
          </a:xfrm>
          <a:custGeom>
            <a:avLst/>
            <a:gdLst>
              <a:gd name="connsiteX0" fmla="*/ 602528 w 2278951"/>
              <a:gd name="connsiteY0" fmla="*/ 0 h 1506583"/>
              <a:gd name="connsiteX1" fmla="*/ 2278951 w 2278951"/>
              <a:gd name="connsiteY1" fmla="*/ 0 h 1506583"/>
              <a:gd name="connsiteX2" fmla="*/ 2278951 w 2278951"/>
              <a:gd name="connsiteY2" fmla="*/ 1506583 h 1506583"/>
              <a:gd name="connsiteX3" fmla="*/ 0 w 2278951"/>
              <a:gd name="connsiteY3" fmla="*/ 1506583 h 150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951" h="1506583">
                <a:moveTo>
                  <a:pt x="602528" y="0"/>
                </a:moveTo>
                <a:lnTo>
                  <a:pt x="2278951" y="0"/>
                </a:lnTo>
                <a:lnTo>
                  <a:pt x="2278951" y="1506583"/>
                </a:lnTo>
                <a:lnTo>
                  <a:pt x="0" y="1506583"/>
                </a:lnTo>
                <a:close/>
              </a:path>
            </a:pathLst>
          </a:custGeom>
          <a:solidFill>
            <a:srgbClr val="E9F7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C67C952-CFB5-434C-9E6A-C10807FCD9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36" y="8352485"/>
            <a:ext cx="962159" cy="10478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B4CCDB4-FBF4-46DA-B80C-3B3AC3268D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460" y="6402138"/>
            <a:ext cx="533474" cy="57158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1EB4250-0F76-46BC-BCB8-07E42320766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797" y="6487875"/>
            <a:ext cx="495369" cy="40010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67573D0-7E30-41C0-946C-338B9C8D366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147" y="6568849"/>
            <a:ext cx="543001" cy="23815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B220F4D-5A4F-4F0A-872A-DD1AAF49114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47" y="6549796"/>
            <a:ext cx="628738" cy="276264"/>
          </a:xfrm>
          <a:prstGeom prst="rect">
            <a:avLst/>
          </a:prstGeom>
        </p:spPr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624F4296-ADD0-4F01-900A-7EF33A6E6D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09850" y="1023937"/>
            <a:ext cx="4808984" cy="198755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6400" b="1">
                <a:solidFill>
                  <a:srgbClr val="7FACDC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6B0AE559-F144-4BB4-BA86-D356FB6A9B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4819" y="7027373"/>
            <a:ext cx="999395" cy="681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E5830FB4-42B5-4181-85D6-943C6B4261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44950" y="7027373"/>
            <a:ext cx="999395" cy="681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C0B84A99-560B-498D-B958-1DABFE0625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45784" y="7027373"/>
            <a:ext cx="999395" cy="681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83C90DCD-9C9F-475C-8F91-2E64F284BFE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5562" y="6990797"/>
            <a:ext cx="1533272" cy="681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500" b="1">
                <a:solidFill>
                  <a:srgbClr val="7FACDC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89C06E58-3DAA-4597-A964-8BA1A7400D8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826" y="6915551"/>
            <a:ext cx="342948" cy="238158"/>
          </a:xfrm>
          <a:prstGeom prst="rect">
            <a:avLst/>
          </a:prstGeom>
        </p:spPr>
      </p:pic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867D6631-7AEE-437B-9CDE-9B29E25231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40271" y="8352485"/>
            <a:ext cx="5778563" cy="104789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rgbClr val="748B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037E3A4C-BDD9-4FCE-BFE9-829208A04CA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397" y="9601136"/>
            <a:ext cx="2172003" cy="457264"/>
          </a:xfrm>
          <a:prstGeom prst="rect">
            <a:avLst/>
          </a:prstGeom>
        </p:spPr>
      </p:pic>
      <p:sp>
        <p:nvSpPr>
          <p:cNvPr id="24" name="Text Placeholder 38">
            <a:extLst>
              <a:ext uri="{FF2B5EF4-FFF2-40B4-BE49-F238E27FC236}">
                <a16:creationId xmlns:a16="http://schemas.microsoft.com/office/drawing/2014/main" id="{1CBE9ED9-816A-49B7-B45D-E6188BCE06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1688" y="4574887"/>
            <a:ext cx="6169025" cy="1362075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ctr">
              <a:buNone/>
              <a:defRPr sz="3000" b="1">
                <a:solidFill>
                  <a:srgbClr val="28374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5375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C840A0D-C036-435D-8854-E308A740F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5" y="0"/>
            <a:ext cx="7781925" cy="10058400"/>
          </a:xfrm>
          <a:prstGeom prst="rect">
            <a:avLst/>
          </a:prstGeom>
        </p:spPr>
      </p:pic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7271C4B7-EF7C-CC4E-A637-EEB4CEC944BA}"/>
              </a:ext>
            </a:extLst>
          </p:cNvPr>
          <p:cNvSpPr/>
          <p:nvPr userDrawn="1"/>
        </p:nvSpPr>
        <p:spPr>
          <a:xfrm>
            <a:off x="1192234" y="506653"/>
            <a:ext cx="5387933" cy="2505694"/>
          </a:xfrm>
          <a:prstGeom prst="roundRect">
            <a:avLst/>
          </a:prstGeom>
          <a:gradFill flip="none" rotWithShape="1">
            <a:gsLst>
              <a:gs pos="11000">
                <a:srgbClr val="37215A"/>
              </a:gs>
              <a:gs pos="100000">
                <a:srgbClr val="2B738E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9F5F47F3-0648-44BB-AF70-22FF87169C5F}"/>
              </a:ext>
            </a:extLst>
          </p:cNvPr>
          <p:cNvSpPr/>
          <p:nvPr userDrawn="1"/>
        </p:nvSpPr>
        <p:spPr>
          <a:xfrm>
            <a:off x="-2330" y="6281340"/>
            <a:ext cx="2089602" cy="1506583"/>
          </a:xfrm>
          <a:custGeom>
            <a:avLst/>
            <a:gdLst>
              <a:gd name="connsiteX0" fmla="*/ 0 w 2089602"/>
              <a:gd name="connsiteY0" fmla="*/ 0 h 1506583"/>
              <a:gd name="connsiteX1" fmla="*/ 2089602 w 2089602"/>
              <a:gd name="connsiteY1" fmla="*/ 0 h 1506583"/>
              <a:gd name="connsiteX2" fmla="*/ 1487074 w 2089602"/>
              <a:gd name="connsiteY2" fmla="*/ 1506583 h 1506583"/>
              <a:gd name="connsiteX3" fmla="*/ 0 w 2089602"/>
              <a:gd name="connsiteY3" fmla="*/ 1506583 h 150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9602" h="1506583">
                <a:moveTo>
                  <a:pt x="0" y="0"/>
                </a:moveTo>
                <a:lnTo>
                  <a:pt x="2089602" y="0"/>
                </a:lnTo>
                <a:lnTo>
                  <a:pt x="1487074" y="1506583"/>
                </a:lnTo>
                <a:lnTo>
                  <a:pt x="0" y="15065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5962720B-62E4-4375-AF77-4189608140EA}"/>
              </a:ext>
            </a:extLst>
          </p:cNvPr>
          <p:cNvSpPr/>
          <p:nvPr userDrawn="1"/>
        </p:nvSpPr>
        <p:spPr>
          <a:xfrm>
            <a:off x="1739983" y="6281340"/>
            <a:ext cx="1940570" cy="1506583"/>
          </a:xfrm>
          <a:prstGeom prst="parallelogram">
            <a:avLst>
              <a:gd name="adj" fmla="val 3999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7D0C3720-9129-4A8B-8381-54EB19D37DE5}"/>
              </a:ext>
            </a:extLst>
          </p:cNvPr>
          <p:cNvSpPr/>
          <p:nvPr userDrawn="1"/>
        </p:nvSpPr>
        <p:spPr>
          <a:xfrm>
            <a:off x="3333264" y="6281339"/>
            <a:ext cx="4439137" cy="1506583"/>
          </a:xfrm>
          <a:custGeom>
            <a:avLst/>
            <a:gdLst>
              <a:gd name="connsiteX0" fmla="*/ 602528 w 4439137"/>
              <a:gd name="connsiteY0" fmla="*/ 0 h 1506583"/>
              <a:gd name="connsiteX1" fmla="*/ 4439137 w 4439137"/>
              <a:gd name="connsiteY1" fmla="*/ 0 h 1506583"/>
              <a:gd name="connsiteX2" fmla="*/ 4439137 w 4439137"/>
              <a:gd name="connsiteY2" fmla="*/ 1506583 h 1506583"/>
              <a:gd name="connsiteX3" fmla="*/ 0 w 4439137"/>
              <a:gd name="connsiteY3" fmla="*/ 1506583 h 150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9137" h="1506583">
                <a:moveTo>
                  <a:pt x="602528" y="0"/>
                </a:moveTo>
                <a:lnTo>
                  <a:pt x="4439137" y="0"/>
                </a:lnTo>
                <a:lnTo>
                  <a:pt x="4439137" y="1506583"/>
                </a:lnTo>
                <a:lnTo>
                  <a:pt x="0" y="150658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F249F553-46EA-4B5A-B0C0-7A80DE6B6C7C}"/>
              </a:ext>
            </a:extLst>
          </p:cNvPr>
          <p:cNvSpPr/>
          <p:nvPr userDrawn="1"/>
        </p:nvSpPr>
        <p:spPr>
          <a:xfrm>
            <a:off x="5493449" y="6281338"/>
            <a:ext cx="2278951" cy="1506583"/>
          </a:xfrm>
          <a:custGeom>
            <a:avLst/>
            <a:gdLst>
              <a:gd name="connsiteX0" fmla="*/ 602528 w 2278951"/>
              <a:gd name="connsiteY0" fmla="*/ 0 h 1506583"/>
              <a:gd name="connsiteX1" fmla="*/ 2278951 w 2278951"/>
              <a:gd name="connsiteY1" fmla="*/ 0 h 1506583"/>
              <a:gd name="connsiteX2" fmla="*/ 2278951 w 2278951"/>
              <a:gd name="connsiteY2" fmla="*/ 1506583 h 1506583"/>
              <a:gd name="connsiteX3" fmla="*/ 0 w 2278951"/>
              <a:gd name="connsiteY3" fmla="*/ 1506583 h 150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78951" h="1506583">
                <a:moveTo>
                  <a:pt x="602528" y="0"/>
                </a:moveTo>
                <a:lnTo>
                  <a:pt x="2278951" y="0"/>
                </a:lnTo>
                <a:lnTo>
                  <a:pt x="2278951" y="1506583"/>
                </a:lnTo>
                <a:lnTo>
                  <a:pt x="0" y="1506583"/>
                </a:lnTo>
                <a:close/>
              </a:path>
            </a:pathLst>
          </a:custGeom>
          <a:solidFill>
            <a:srgbClr val="E9F7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C67C952-CFB5-434C-9E6A-C10807FCD9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36" y="8352485"/>
            <a:ext cx="962159" cy="10478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B4CCDB4-FBF4-46DA-B80C-3B3AC3268D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460" y="6402138"/>
            <a:ext cx="533474" cy="57158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51EB4250-0F76-46BC-BCB8-07E42320766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797" y="6487875"/>
            <a:ext cx="495369" cy="40010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67573D0-7E30-41C0-946C-338B9C8D366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147" y="6568849"/>
            <a:ext cx="543001" cy="23815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BB220F4D-5A4F-4F0A-872A-DD1AAF49114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47" y="6549796"/>
            <a:ext cx="628738" cy="276264"/>
          </a:xfrm>
          <a:prstGeom prst="rect">
            <a:avLst/>
          </a:prstGeom>
        </p:spPr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624F4296-ADD0-4F01-900A-7EF33A6E6D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1708" y="766583"/>
            <a:ext cx="4808984" cy="198755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6400" b="1">
                <a:solidFill>
                  <a:srgbClr val="7FACDC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6B0AE559-F144-4BB4-BA86-D356FB6A9B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4819" y="7027373"/>
            <a:ext cx="999395" cy="681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E5830FB4-42B5-4181-85D6-943C6B4261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144950" y="7027373"/>
            <a:ext cx="999395" cy="681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C0B84A99-560B-498D-B958-1DABFE0625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45784" y="7027373"/>
            <a:ext cx="999395" cy="681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9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83C90DCD-9C9F-475C-8F91-2E64F284BFE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5562" y="6990797"/>
            <a:ext cx="1533272" cy="6810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2500" b="1">
                <a:solidFill>
                  <a:srgbClr val="7FACDC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89C06E58-3DAA-4597-A964-8BA1A7400D8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826" y="6915551"/>
            <a:ext cx="342948" cy="238158"/>
          </a:xfrm>
          <a:prstGeom prst="rect">
            <a:avLst/>
          </a:prstGeom>
        </p:spPr>
      </p:pic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867D6631-7AEE-437B-9CDE-9B29E25231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40271" y="8352485"/>
            <a:ext cx="5778563" cy="104789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rgbClr val="748B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Text Placeholder 38">
            <a:extLst>
              <a:ext uri="{FF2B5EF4-FFF2-40B4-BE49-F238E27FC236}">
                <a16:creationId xmlns:a16="http://schemas.microsoft.com/office/drawing/2014/main" id="{1CBE9ED9-816A-49B7-B45D-E6188BCE06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1688" y="4574887"/>
            <a:ext cx="6169025" cy="1362075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ctr">
              <a:buNone/>
              <a:defRPr sz="3000" b="1">
                <a:solidFill>
                  <a:srgbClr val="28374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FAA5806-6AFD-6E45-89B5-6E09B0ED17F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397" y="9601136"/>
            <a:ext cx="2172003" cy="45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5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C840A0D-C036-435D-8854-E308A740F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0"/>
            <a:ext cx="7781925" cy="10058400"/>
          </a:xfrm>
          <a:prstGeom prst="rect">
            <a:avLst/>
          </a:prstGeom>
        </p:spPr>
      </p:pic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D11AC0DA-CD62-4F87-B909-1611EC6D7F2A}"/>
              </a:ext>
            </a:extLst>
          </p:cNvPr>
          <p:cNvSpPr/>
          <p:nvPr userDrawn="1"/>
        </p:nvSpPr>
        <p:spPr>
          <a:xfrm>
            <a:off x="0" y="377952"/>
            <a:ext cx="2084832" cy="1987296"/>
          </a:xfrm>
          <a:custGeom>
            <a:avLst/>
            <a:gdLst>
              <a:gd name="connsiteX0" fmla="*/ 0 w 2084832"/>
              <a:gd name="connsiteY0" fmla="*/ 0 h 1987296"/>
              <a:gd name="connsiteX1" fmla="*/ 1790176 w 2084832"/>
              <a:gd name="connsiteY1" fmla="*/ 0 h 1987296"/>
              <a:gd name="connsiteX2" fmla="*/ 2084832 w 2084832"/>
              <a:gd name="connsiteY2" fmla="*/ 294656 h 1987296"/>
              <a:gd name="connsiteX3" fmla="*/ 2084832 w 2084832"/>
              <a:gd name="connsiteY3" fmla="*/ 1692640 h 1987296"/>
              <a:gd name="connsiteX4" fmla="*/ 1790176 w 2084832"/>
              <a:gd name="connsiteY4" fmla="*/ 1987296 h 1987296"/>
              <a:gd name="connsiteX5" fmla="*/ 0 w 2084832"/>
              <a:gd name="connsiteY5" fmla="*/ 1987296 h 1987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4832" h="1987296">
                <a:moveTo>
                  <a:pt x="0" y="0"/>
                </a:moveTo>
                <a:lnTo>
                  <a:pt x="1790176" y="0"/>
                </a:lnTo>
                <a:cubicBezTo>
                  <a:pt x="1952910" y="0"/>
                  <a:pt x="2084832" y="131922"/>
                  <a:pt x="2084832" y="294656"/>
                </a:cubicBezTo>
                <a:lnTo>
                  <a:pt x="2084832" y="1692640"/>
                </a:lnTo>
                <a:cubicBezTo>
                  <a:pt x="2084832" y="1855374"/>
                  <a:pt x="1952910" y="1987296"/>
                  <a:pt x="1790176" y="1987296"/>
                </a:cubicBezTo>
                <a:lnTo>
                  <a:pt x="0" y="19872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FDBA088E-8B80-4DA3-B35F-84B730A0FD48}"/>
              </a:ext>
            </a:extLst>
          </p:cNvPr>
          <p:cNvSpPr/>
          <p:nvPr userDrawn="1"/>
        </p:nvSpPr>
        <p:spPr>
          <a:xfrm>
            <a:off x="2401824" y="755904"/>
            <a:ext cx="5370576" cy="2468880"/>
          </a:xfrm>
          <a:custGeom>
            <a:avLst/>
            <a:gdLst>
              <a:gd name="connsiteX0" fmla="*/ 243481 w 5370576"/>
              <a:gd name="connsiteY0" fmla="*/ 0 h 2468880"/>
              <a:gd name="connsiteX1" fmla="*/ 5370576 w 5370576"/>
              <a:gd name="connsiteY1" fmla="*/ 0 h 2468880"/>
              <a:gd name="connsiteX2" fmla="*/ 5370576 w 5370576"/>
              <a:gd name="connsiteY2" fmla="*/ 2468880 h 2468880"/>
              <a:gd name="connsiteX3" fmla="*/ 243481 w 5370576"/>
              <a:gd name="connsiteY3" fmla="*/ 2468880 h 2468880"/>
              <a:gd name="connsiteX4" fmla="*/ 0 w 5370576"/>
              <a:gd name="connsiteY4" fmla="*/ 2225399 h 2468880"/>
              <a:gd name="connsiteX5" fmla="*/ 0 w 5370576"/>
              <a:gd name="connsiteY5" fmla="*/ 243481 h 2468880"/>
              <a:gd name="connsiteX6" fmla="*/ 243481 w 5370576"/>
              <a:gd name="connsiteY6" fmla="*/ 0 h 246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70576" h="2468880">
                <a:moveTo>
                  <a:pt x="243481" y="0"/>
                </a:moveTo>
                <a:lnTo>
                  <a:pt x="5370576" y="0"/>
                </a:lnTo>
                <a:lnTo>
                  <a:pt x="5370576" y="2468880"/>
                </a:lnTo>
                <a:lnTo>
                  <a:pt x="243481" y="2468880"/>
                </a:lnTo>
                <a:cubicBezTo>
                  <a:pt x="109010" y="2468880"/>
                  <a:pt x="0" y="2359870"/>
                  <a:pt x="0" y="2225399"/>
                </a:cubicBezTo>
                <a:lnTo>
                  <a:pt x="0" y="243481"/>
                </a:lnTo>
                <a:cubicBezTo>
                  <a:pt x="0" y="109010"/>
                  <a:pt x="109010" y="0"/>
                  <a:pt x="243481" y="0"/>
                </a:cubicBezTo>
                <a:close/>
              </a:path>
            </a:pathLst>
          </a:custGeom>
          <a:gradFill>
            <a:gsLst>
              <a:gs pos="17000">
                <a:srgbClr val="37215A"/>
              </a:gs>
              <a:gs pos="100000">
                <a:srgbClr val="2B738E"/>
              </a:gs>
            </a:gsLst>
            <a:lin ang="18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74320" rIns="457200" rtlCol="0" anchor="ctr">
            <a:noAutofit/>
          </a:bodyPr>
          <a:lstStyle/>
          <a:p>
            <a:pPr algn="l">
              <a:lnSpc>
                <a:spcPct val="80000"/>
              </a:lnSpc>
            </a:pPr>
            <a:endParaRPr lang="en-US" sz="6400" b="1" dirty="0">
              <a:solidFill>
                <a:srgbClr val="7FACDC"/>
              </a:solidFill>
              <a:latin typeface="+mj-lt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11466DF-83B5-4413-A832-58E242BFC85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72301" y="658019"/>
            <a:ext cx="1425575" cy="14271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r>
              <a:rPr lang="en-US" dirty="0"/>
              <a:t>INSERT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624F4296-ADD0-4F01-900A-7EF33A6E6DB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09850" y="1023937"/>
            <a:ext cx="4808984" cy="198755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buNone/>
              <a:defRPr sz="6400" b="1">
                <a:solidFill>
                  <a:srgbClr val="7FACDC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CF1619E4-435B-48CC-85EB-A48EB4E818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1688" y="4574887"/>
            <a:ext cx="6169025" cy="1362075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ctr">
              <a:buNone/>
              <a:defRPr sz="3000" b="1">
                <a:solidFill>
                  <a:srgbClr val="28374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867D6631-7AEE-437B-9CDE-9B29E25231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40271" y="8352485"/>
            <a:ext cx="5778563" cy="104789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rgbClr val="748B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037E3A4C-BDD9-4FCE-BFE9-829208A04C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397" y="9601136"/>
            <a:ext cx="2172003" cy="4572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843C63C-0DA9-44F5-8484-234F25171F8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908" y="5985730"/>
            <a:ext cx="2924583" cy="23053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36D6A4-0A4F-4463-B9F3-458D917F86A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97" y="8395354"/>
            <a:ext cx="952633" cy="96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36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C840A0D-C036-435D-8854-E308A740FE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0"/>
            <a:ext cx="7781925" cy="10058400"/>
          </a:xfrm>
          <a:prstGeom prst="rect">
            <a:avLst/>
          </a:prstGeom>
        </p:spPr>
      </p:pic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CF1619E4-435B-48CC-85EB-A48EB4E8180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1688" y="4574887"/>
            <a:ext cx="6169025" cy="1362075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marL="0" indent="0" algn="ctr">
              <a:buNone/>
              <a:defRPr sz="3000" b="1">
                <a:solidFill>
                  <a:srgbClr val="28374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867D6631-7AEE-437B-9CDE-9B29E252311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40271" y="8352485"/>
            <a:ext cx="5778563" cy="1047896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1800" b="0">
                <a:solidFill>
                  <a:srgbClr val="748B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43C63C-0DA9-44F5-8484-234F25171F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908" y="5985730"/>
            <a:ext cx="2924583" cy="23053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36D6A4-0A4F-4463-B9F3-458D917F86A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97" y="8395354"/>
            <a:ext cx="952633" cy="96215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8D009C4-4804-2D46-8B19-D891B9CF6BA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397" y="9601136"/>
            <a:ext cx="2172003" cy="457264"/>
          </a:xfrm>
          <a:prstGeom prst="rect">
            <a:avLst/>
          </a:prstGeom>
        </p:spPr>
      </p:pic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8CFE3FE7-3045-B744-9741-903DCC3B9FB5}"/>
              </a:ext>
            </a:extLst>
          </p:cNvPr>
          <p:cNvSpPr/>
          <p:nvPr userDrawn="1"/>
        </p:nvSpPr>
        <p:spPr>
          <a:xfrm>
            <a:off x="1192234" y="506653"/>
            <a:ext cx="5387933" cy="2505694"/>
          </a:xfrm>
          <a:prstGeom prst="roundRect">
            <a:avLst/>
          </a:prstGeom>
          <a:gradFill flip="none" rotWithShape="1">
            <a:gsLst>
              <a:gs pos="11000">
                <a:srgbClr val="37215A"/>
              </a:gs>
              <a:gs pos="100000">
                <a:srgbClr val="2B738E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36">
            <a:extLst>
              <a:ext uri="{FF2B5EF4-FFF2-40B4-BE49-F238E27FC236}">
                <a16:creationId xmlns:a16="http://schemas.microsoft.com/office/drawing/2014/main" id="{BBF7A2CB-4F9C-8C4F-A536-D9602644F7A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81708" y="766583"/>
            <a:ext cx="4808984" cy="198755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6400" b="1">
                <a:solidFill>
                  <a:srgbClr val="7FACDC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85029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24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B749BC45-9CB6-43DF-A8F7-B710B899470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C9D120-8E7D-4803-B496-C815973569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We Care About You!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3BDC955-38E4-4CF8-8FB0-9DAEDF4113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NO MASK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E59AC4-2519-4464-87DC-8E1AA774C29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NO SHOES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B8C9313-1CE8-4038-9DE4-D4EC025887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NO SHIRT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689A8B5-B0BF-420A-93F2-72B7CFB3963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NO SERVICE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B0F04D6-C99F-4D21-B417-67930B96DA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We thank you for your patronage, understanding, and for keeping our patrons safe.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754922D-4E02-4651-B10E-23AD07DD13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1688" y="4575175"/>
            <a:ext cx="6169025" cy="1362075"/>
          </a:xfrm>
        </p:spPr>
        <p:txBody>
          <a:bodyPr/>
          <a:lstStyle/>
          <a:p>
            <a:r>
              <a:rPr lang="en-US" dirty="0"/>
              <a:t>Until further notice, we’re enforcing the following policy:</a:t>
            </a:r>
          </a:p>
        </p:txBody>
      </p:sp>
    </p:spTree>
    <p:extLst>
      <p:ext uri="{BB962C8B-B14F-4D97-AF65-F5344CB8AC3E}">
        <p14:creationId xmlns:p14="http://schemas.microsoft.com/office/powerpoint/2010/main" val="381129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ED0E1C-0EA5-495B-A8F3-DC1A0CA6AB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300" dirty="0"/>
              <a:t>COVID-19</a:t>
            </a:r>
          </a:p>
          <a:p>
            <a:pPr>
              <a:lnSpc>
                <a:spcPct val="80000"/>
              </a:lnSpc>
            </a:pPr>
            <a:r>
              <a:rPr lang="en-US" dirty="0"/>
              <a:t>COMPANY POLICY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673015-CC33-42E1-A215-330B92BCAC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This establishment requires masks or face coverings over your nose and mouth.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F36BDA-3807-4348-98E9-9D4FB551BA4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If you feel sick or believe you have been in contact with someone who is sick, we ask that you contact our office by phone or email.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E2BDA68-622E-4F10-8F3D-F3C8C42ED1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72192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791528E2-98C5-A048-A681-5E97D7EB3850}"/>
              </a:ext>
            </a:extLst>
          </p:cNvPr>
          <p:cNvSpPr txBox="1">
            <a:spLocks/>
          </p:cNvSpPr>
          <p:nvPr/>
        </p:nvSpPr>
        <p:spPr>
          <a:xfrm>
            <a:off x="1481708" y="658019"/>
            <a:ext cx="4808984" cy="198755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6400" b="1" kern="1200">
                <a:solidFill>
                  <a:srgbClr val="7FACDC"/>
                </a:solidFill>
                <a:latin typeface="+mj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We Care About You!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001B23B9-ABEC-194A-945F-859690D9E1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4819" y="7027373"/>
            <a:ext cx="999395" cy="681037"/>
          </a:xfrm>
        </p:spPr>
        <p:txBody>
          <a:bodyPr/>
          <a:lstStyle/>
          <a:p>
            <a:r>
              <a:rPr lang="en-US" dirty="0"/>
              <a:t>NO MASK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7C81842B-5C6A-AA40-830A-56E4FF8219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44950" y="7027373"/>
            <a:ext cx="999395" cy="681037"/>
          </a:xfrm>
        </p:spPr>
        <p:txBody>
          <a:bodyPr/>
          <a:lstStyle/>
          <a:p>
            <a:r>
              <a:rPr lang="en-US" dirty="0"/>
              <a:t>NO SHOES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D6DC00DD-318B-E444-9037-AA8B5F35BB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45784" y="7027373"/>
            <a:ext cx="999395" cy="681037"/>
          </a:xfrm>
        </p:spPr>
        <p:txBody>
          <a:bodyPr/>
          <a:lstStyle/>
          <a:p>
            <a:r>
              <a:rPr lang="en-US" dirty="0"/>
              <a:t>NO SHIRT</a:t>
            </a:r>
          </a:p>
        </p:txBody>
      </p:sp>
      <p:sp>
        <p:nvSpPr>
          <p:cNvPr id="20" name="Text Placeholder 9">
            <a:extLst>
              <a:ext uri="{FF2B5EF4-FFF2-40B4-BE49-F238E27FC236}">
                <a16:creationId xmlns:a16="http://schemas.microsoft.com/office/drawing/2014/main" id="{854BC740-6AE8-7D49-939C-A852027777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885562" y="6990797"/>
            <a:ext cx="1533272" cy="681037"/>
          </a:xfrm>
        </p:spPr>
        <p:txBody>
          <a:bodyPr/>
          <a:lstStyle/>
          <a:p>
            <a:r>
              <a:rPr lang="en-US" dirty="0"/>
              <a:t>NO SERVICE</a:t>
            </a:r>
          </a:p>
        </p:txBody>
      </p:sp>
      <p:sp>
        <p:nvSpPr>
          <p:cNvPr id="21" name="Text Placeholder 52">
            <a:extLst>
              <a:ext uri="{FF2B5EF4-FFF2-40B4-BE49-F238E27FC236}">
                <a16:creationId xmlns:a16="http://schemas.microsoft.com/office/drawing/2014/main" id="{E891918C-7948-494D-A548-FA17B88791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1688" y="4575175"/>
            <a:ext cx="6169025" cy="1362075"/>
          </a:xfrm>
        </p:spPr>
        <p:txBody>
          <a:bodyPr/>
          <a:lstStyle/>
          <a:p>
            <a:r>
              <a:rPr lang="en-US" dirty="0"/>
              <a:t>Until further notice, we’re enforcing the following policy: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F4671147-B42B-5F4B-8F8D-D0BA1B53C1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40271" y="8352485"/>
            <a:ext cx="5778563" cy="1047896"/>
          </a:xfrm>
        </p:spPr>
        <p:txBody>
          <a:bodyPr/>
          <a:lstStyle/>
          <a:p>
            <a:r>
              <a:rPr lang="en-US" dirty="0"/>
              <a:t>We thank you for your patronage, understanding, and for keeping our patrons safe.</a:t>
            </a:r>
          </a:p>
        </p:txBody>
      </p:sp>
    </p:spTree>
    <p:extLst>
      <p:ext uri="{BB962C8B-B14F-4D97-AF65-F5344CB8AC3E}">
        <p14:creationId xmlns:p14="http://schemas.microsoft.com/office/powerpoint/2010/main" val="402758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38BCE40F-F0FF-5B4A-B6B7-EF1D0C8D79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01688" y="4574887"/>
            <a:ext cx="6169025" cy="1362075"/>
          </a:xfrm>
        </p:spPr>
        <p:txBody>
          <a:bodyPr/>
          <a:lstStyle/>
          <a:p>
            <a:r>
              <a:rPr lang="en-US" dirty="0"/>
              <a:t>This establishment requires masks or face coverings over your nose and mouth.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9050337-F279-4849-B09D-0DA3E591EFF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40271" y="8352485"/>
            <a:ext cx="5778563" cy="1047896"/>
          </a:xfrm>
        </p:spPr>
        <p:txBody>
          <a:bodyPr/>
          <a:lstStyle/>
          <a:p>
            <a:r>
              <a:rPr lang="en-US" dirty="0"/>
              <a:t>If you feel sick or believe you have been in contact with someone who is sick, we ask that you contact our office by phone or email.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97880A70-A2AB-414B-82E1-1F992CA56D8C}"/>
              </a:ext>
            </a:extLst>
          </p:cNvPr>
          <p:cNvSpPr txBox="1">
            <a:spLocks/>
          </p:cNvSpPr>
          <p:nvPr/>
        </p:nvSpPr>
        <p:spPr>
          <a:xfrm>
            <a:off x="1481708" y="712139"/>
            <a:ext cx="4808984" cy="198755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6400" b="1" kern="1200">
                <a:solidFill>
                  <a:srgbClr val="7FACDC"/>
                </a:solidFill>
                <a:latin typeface="+mj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dirty="0">
                <a:solidFill>
                  <a:schemeClr val="bg1"/>
                </a:solidFill>
              </a:rPr>
              <a:t>COVID-19</a:t>
            </a:r>
          </a:p>
          <a:p>
            <a:pPr algn="ctr"/>
            <a:r>
              <a:rPr lang="en-US" dirty="0"/>
              <a:t>COMPANY POLICY</a:t>
            </a:r>
          </a:p>
        </p:txBody>
      </p:sp>
    </p:spTree>
    <p:extLst>
      <p:ext uri="{BB962C8B-B14F-4D97-AF65-F5344CB8AC3E}">
        <p14:creationId xmlns:p14="http://schemas.microsoft.com/office/powerpoint/2010/main" val="578544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168</Words>
  <Application>Microsoft Macintosh PowerPoint</Application>
  <PresentationFormat>Custom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Samuel Toro</dc:creator>
  <cp:lastModifiedBy>Microsoft Office User</cp:lastModifiedBy>
  <cp:revision>11</cp:revision>
  <dcterms:created xsi:type="dcterms:W3CDTF">2020-08-03T20:36:00Z</dcterms:created>
  <dcterms:modified xsi:type="dcterms:W3CDTF">2020-08-13T15:06:57Z</dcterms:modified>
</cp:coreProperties>
</file>